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888" y="1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501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44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60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90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69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47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613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866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59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04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02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85BCC-37E6-BA49-932A-FAFFACD0746D}" type="datetimeFigureOut">
              <a:rPr kumimoji="1" lang="ja-JP" altLang="en-US" smtClean="0"/>
              <a:t>15/05/28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18EBF-5E2B-FE47-AC95-3DDAC61D24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88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スクリーンショット 2015-05-28 1.48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92" y="5596862"/>
            <a:ext cx="1664919" cy="1184917"/>
          </a:xfrm>
          <a:prstGeom prst="rect">
            <a:avLst/>
          </a:prstGeom>
        </p:spPr>
      </p:pic>
      <p:pic>
        <p:nvPicPr>
          <p:cNvPr id="6" name="図 5" descr="FISCH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4" y="449319"/>
            <a:ext cx="4873689" cy="4486638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39701" y="889000"/>
            <a:ext cx="37434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/>
              <a:t>１：</a:t>
            </a:r>
            <a:r>
              <a:rPr lang="en-US" altLang="ja-JP" sz="1000" dirty="0"/>
              <a:t>TOP</a:t>
            </a:r>
            <a:r>
              <a:rPr lang="ja-JP" altLang="en-US" sz="1000" dirty="0"/>
              <a:t>修正　写真１、２（選手優勝写真削除</a:t>
            </a:r>
            <a:r>
              <a:rPr lang="ja-JP" altLang="en-US" sz="1000" dirty="0" smtClean="0"/>
              <a:t>）</a:t>
            </a:r>
            <a:endParaRPr lang="en-US" altLang="ja-JP" sz="1000" dirty="0" smtClean="0"/>
          </a:p>
          <a:p>
            <a:endParaRPr lang="ja-JP" altLang="en-US" sz="1000" dirty="0"/>
          </a:p>
          <a:p>
            <a:r>
              <a:rPr lang="ja-JP" altLang="en-US" sz="1000" dirty="0"/>
              <a:t>２：</a:t>
            </a:r>
            <a:r>
              <a:rPr lang="en-US" altLang="ja-JP" sz="1000" dirty="0"/>
              <a:t>TOP</a:t>
            </a:r>
            <a:r>
              <a:rPr lang="ja-JP" altLang="en-US" sz="1000" dirty="0"/>
              <a:t>修正　</a:t>
            </a:r>
            <a:r>
              <a:rPr lang="en-US" altLang="ja-JP" sz="1000" dirty="0"/>
              <a:t>90</a:t>
            </a:r>
            <a:r>
              <a:rPr lang="ja-JP" altLang="en-US" sz="1000" dirty="0"/>
              <a:t>周年ロゴ削除　</a:t>
            </a:r>
            <a:r>
              <a:rPr lang="en-US" altLang="ja-JP" sz="1000" dirty="0"/>
              <a:t>※</a:t>
            </a:r>
            <a:r>
              <a:rPr lang="ja-JP" altLang="en-US" sz="1000" dirty="0" smtClean="0"/>
              <a:t>対応済み</a:t>
            </a:r>
            <a:endParaRPr lang="en-US" altLang="ja-JP" sz="1000" dirty="0" smtClean="0"/>
          </a:p>
          <a:p>
            <a:endParaRPr lang="ja-JP" altLang="en-US" sz="1000" dirty="0"/>
          </a:p>
          <a:p>
            <a:r>
              <a:rPr lang="ja-JP" altLang="en-US" sz="1000" dirty="0"/>
              <a:t>３：</a:t>
            </a:r>
            <a:r>
              <a:rPr lang="en-US" altLang="ja-JP" sz="1000" dirty="0"/>
              <a:t>TOP</a:t>
            </a:r>
            <a:r>
              <a:rPr lang="ja-JP" altLang="en-US" sz="1000" dirty="0"/>
              <a:t>修正　バキュームバナーデザイン</a:t>
            </a:r>
            <a:r>
              <a:rPr lang="ja-JP" altLang="en-US" sz="1000" dirty="0" smtClean="0"/>
              <a:t>変更</a:t>
            </a:r>
            <a:endParaRPr lang="en-US" altLang="ja-JP" sz="1000" dirty="0" smtClean="0"/>
          </a:p>
          <a:p>
            <a:r>
              <a:rPr lang="en-US" altLang="ja-JP" sz="1000" dirty="0"/>
              <a:t> </a:t>
            </a:r>
            <a:r>
              <a:rPr lang="en-US" altLang="ja-JP" sz="1000" dirty="0" smtClean="0"/>
              <a:t>                      </a:t>
            </a:r>
            <a:r>
              <a:rPr lang="ja-JP" altLang="en-US" sz="1000" dirty="0" smtClean="0"/>
              <a:t>（</a:t>
            </a:r>
            <a:r>
              <a:rPr lang="ja-JP" altLang="en-US" sz="1000" dirty="0"/>
              <a:t>赤い光線のブーツに</a:t>
            </a:r>
            <a:r>
              <a:rPr lang="ja-JP" altLang="en-US" sz="1000" dirty="0" smtClean="0"/>
              <a:t>）</a:t>
            </a:r>
            <a:endParaRPr lang="en-US" altLang="ja-JP" sz="1000" dirty="0" smtClean="0"/>
          </a:p>
          <a:p>
            <a:endParaRPr lang="ja-JP" altLang="en-US" sz="1000" dirty="0"/>
          </a:p>
          <a:p>
            <a:r>
              <a:rPr lang="ja-JP" altLang="en-US" sz="1000" dirty="0"/>
              <a:t>４：</a:t>
            </a:r>
            <a:r>
              <a:rPr lang="en-US" altLang="ja-JP" sz="1000" dirty="0"/>
              <a:t>TOP</a:t>
            </a:r>
            <a:r>
              <a:rPr lang="ja-JP" altLang="en-US" sz="1000" dirty="0"/>
              <a:t>リンク修正　</a:t>
            </a:r>
            <a:endParaRPr lang="en-US" altLang="ja-JP" sz="1000" dirty="0" smtClean="0"/>
          </a:p>
          <a:p>
            <a:r>
              <a:rPr lang="en-US" altLang="ja-JP" sz="1000" dirty="0"/>
              <a:t> </a:t>
            </a:r>
            <a:r>
              <a:rPr lang="en-US" altLang="ja-JP" sz="1000" dirty="0" smtClean="0"/>
              <a:t>   </a:t>
            </a:r>
            <a:r>
              <a:rPr lang="ja-JP" altLang="en-US" sz="1000" dirty="0" smtClean="0"/>
              <a:t>バキュームバナー</a:t>
            </a:r>
            <a:r>
              <a:rPr lang="en-US" altLang="ja-JP" sz="1000" dirty="0" smtClean="0"/>
              <a:t>→</a:t>
            </a:r>
          </a:p>
          <a:p>
            <a:r>
              <a:rPr lang="en-US" altLang="ja-JP" sz="1000" dirty="0"/>
              <a:t> </a:t>
            </a:r>
            <a:r>
              <a:rPr lang="en-US" altLang="ja-JP" sz="1000" dirty="0" smtClean="0"/>
              <a:t>  </a:t>
            </a:r>
            <a:r>
              <a:rPr lang="ja-JP" altLang="en-US" sz="1000" dirty="0" smtClean="0"/>
              <a:t>カタログ</a:t>
            </a:r>
            <a:r>
              <a:rPr lang="en-US" altLang="ja-JP" sz="1000" dirty="0"/>
              <a:t>PDF</a:t>
            </a:r>
            <a:r>
              <a:rPr lang="ja-JP" altLang="en-US" sz="1000" dirty="0"/>
              <a:t>（添付）のバキュームページが</a:t>
            </a:r>
            <a:r>
              <a:rPr lang="ja-JP" altLang="en-US" sz="1000" dirty="0" smtClean="0"/>
              <a:t>表示</a:t>
            </a:r>
            <a:endParaRPr lang="en-US" altLang="ja-JP" sz="1000" dirty="0" smtClean="0"/>
          </a:p>
          <a:p>
            <a:endParaRPr lang="en-US" altLang="ja-JP" sz="1000" dirty="0" smtClean="0"/>
          </a:p>
          <a:p>
            <a:endParaRPr lang="en-US" altLang="ja-JP" sz="1000" dirty="0"/>
          </a:p>
          <a:p>
            <a:endParaRPr lang="en-US" altLang="ja-JP" sz="1000" dirty="0" smtClean="0"/>
          </a:p>
          <a:p>
            <a:endParaRPr lang="en-US" altLang="ja-JP" sz="1000" dirty="0"/>
          </a:p>
          <a:p>
            <a:endParaRPr lang="en-US" altLang="ja-JP" sz="1000" dirty="0" smtClean="0"/>
          </a:p>
          <a:p>
            <a:endParaRPr lang="en-US" altLang="ja-JP" sz="1000" dirty="0"/>
          </a:p>
          <a:p>
            <a:endParaRPr lang="en-US" altLang="ja-JP" sz="1000" dirty="0" smtClean="0"/>
          </a:p>
          <a:p>
            <a:endParaRPr lang="en-US" altLang="ja-JP" sz="1000" dirty="0"/>
          </a:p>
          <a:p>
            <a:endParaRPr lang="ja-JP" altLang="en-US" sz="1000" dirty="0"/>
          </a:p>
          <a:p>
            <a:r>
              <a:rPr lang="ja-JP" altLang="en-US" sz="1000" dirty="0"/>
              <a:t>５：カタログページ修正　</a:t>
            </a:r>
            <a:r>
              <a:rPr lang="en-US" altLang="ja-JP" sz="1000" dirty="0"/>
              <a:t>E-book</a:t>
            </a:r>
            <a:r>
              <a:rPr lang="ja-JP" altLang="en-US" sz="1000" dirty="0"/>
              <a:t>と</a:t>
            </a:r>
            <a:r>
              <a:rPr lang="en-US" altLang="ja-JP" sz="1000" dirty="0"/>
              <a:t>PDF</a:t>
            </a:r>
            <a:r>
              <a:rPr lang="ja-JP" altLang="en-US" sz="1000" dirty="0"/>
              <a:t>ダウンロード　　</a:t>
            </a:r>
          </a:p>
          <a:p>
            <a:r>
              <a:rPr lang="ja-JP" altLang="en-US" sz="1000" dirty="0"/>
              <a:t>　　</a:t>
            </a:r>
            <a:r>
              <a:rPr lang="en-US" altLang="ja-JP" sz="1000" dirty="0"/>
              <a:t>※</a:t>
            </a:r>
            <a:r>
              <a:rPr lang="ja-JP" altLang="en-US" sz="1000" dirty="0"/>
              <a:t>明日</a:t>
            </a:r>
            <a:r>
              <a:rPr lang="en-US" altLang="ja-JP" sz="1000" dirty="0"/>
              <a:t>PDF</a:t>
            </a:r>
            <a:r>
              <a:rPr lang="ja-JP" altLang="en-US" sz="1000" dirty="0"/>
              <a:t>を</a:t>
            </a:r>
            <a:r>
              <a:rPr lang="ja-JP" altLang="en-US" sz="1000" dirty="0" smtClean="0"/>
              <a:t>もらう</a:t>
            </a:r>
            <a:r>
              <a:rPr lang="ja-JP" altLang="en-US" sz="1000" dirty="0" smtClean="0"/>
              <a:t>　</a:t>
            </a:r>
            <a:r>
              <a:rPr lang="en-US" altLang="ja-JP" sz="1000" dirty="0" smtClean="0"/>
              <a:t>※</a:t>
            </a:r>
            <a:r>
              <a:rPr lang="ja-JP" altLang="en-US" sz="1000" dirty="0" smtClean="0"/>
              <a:t>先ほど電話した通りの対応で</a:t>
            </a:r>
            <a:endParaRPr lang="en-US" altLang="ja-JP" sz="1000" dirty="0" smtClean="0"/>
          </a:p>
          <a:p>
            <a:endParaRPr lang="ja-JP" altLang="en-US" sz="1000" dirty="0"/>
          </a:p>
          <a:p>
            <a:r>
              <a:rPr lang="ja-JP" altLang="en-US" sz="1000" dirty="0"/>
              <a:t>６：</a:t>
            </a:r>
            <a:r>
              <a:rPr lang="en-US" altLang="ja-JP" sz="1000" dirty="0"/>
              <a:t>TOP</a:t>
            </a:r>
            <a:r>
              <a:rPr lang="ja-JP" altLang="en-US" sz="1000" dirty="0"/>
              <a:t>修正　</a:t>
            </a:r>
            <a:r>
              <a:rPr lang="en-US" altLang="ja-JP" sz="1000" dirty="0"/>
              <a:t>90</a:t>
            </a:r>
            <a:r>
              <a:rPr lang="ja-JP" altLang="en-US" sz="1000" dirty="0"/>
              <a:t>周年バナー変更　</a:t>
            </a:r>
            <a:endParaRPr lang="en-US" altLang="ja-JP" sz="1000" dirty="0" smtClean="0"/>
          </a:p>
          <a:p>
            <a:r>
              <a:rPr lang="en-US" altLang="ja-JP" sz="1000" dirty="0"/>
              <a:t> </a:t>
            </a:r>
            <a:r>
              <a:rPr lang="en-US" altLang="ja-JP" sz="1000" dirty="0" smtClean="0"/>
              <a:t>   </a:t>
            </a:r>
            <a:r>
              <a:rPr lang="ja-JP" altLang="en-US" sz="1000" dirty="0" smtClean="0"/>
              <a:t>ロゴ</a:t>
            </a:r>
            <a:r>
              <a:rPr lang="ja-JP" altLang="en-US" sz="1000" dirty="0"/>
              <a:t>削除して「</a:t>
            </a:r>
            <a:r>
              <a:rPr lang="en-US" altLang="ja-JP" sz="1000" dirty="0"/>
              <a:t>NEW RC4 RACING BLACK</a:t>
            </a:r>
            <a:r>
              <a:rPr lang="ja-JP" altLang="en-US" sz="1000" dirty="0"/>
              <a:t>」に</a:t>
            </a:r>
            <a:r>
              <a:rPr lang="ja-JP" altLang="en-US" sz="1000" dirty="0" smtClean="0"/>
              <a:t>変更</a:t>
            </a:r>
            <a:endParaRPr lang="en-US" altLang="ja-JP" sz="1000" dirty="0" smtClean="0"/>
          </a:p>
          <a:p>
            <a:endParaRPr lang="ja-JP" altLang="en-US" sz="1000" dirty="0"/>
          </a:p>
          <a:p>
            <a:r>
              <a:rPr lang="ja-JP" altLang="en-US" sz="1000" dirty="0"/>
              <a:t>７：</a:t>
            </a:r>
            <a:r>
              <a:rPr lang="en-US" altLang="ja-JP" sz="1000" dirty="0"/>
              <a:t>TOP</a:t>
            </a:r>
            <a:r>
              <a:rPr lang="ja-JP" altLang="en-US" sz="1000" dirty="0"/>
              <a:t>バナー位置変更    </a:t>
            </a:r>
            <a:r>
              <a:rPr lang="en-US" altLang="ja-JP" sz="1000" dirty="0"/>
              <a:t>※</a:t>
            </a:r>
            <a:r>
              <a:rPr lang="ja-JP" altLang="en-US" sz="1000" dirty="0"/>
              <a:t>レーシングとブログを</a:t>
            </a:r>
            <a:r>
              <a:rPr lang="ja-JP" altLang="en-US" sz="1000" dirty="0" smtClean="0"/>
              <a:t>入れ替え</a:t>
            </a:r>
            <a:endParaRPr lang="en-US" altLang="ja-JP" sz="1000" dirty="0" smtClean="0"/>
          </a:p>
          <a:p>
            <a:endParaRPr lang="en-US" altLang="ja-JP" sz="1000" dirty="0"/>
          </a:p>
          <a:p>
            <a:endParaRPr lang="en-US" altLang="ja-JP" sz="1000" dirty="0" smtClean="0"/>
          </a:p>
          <a:p>
            <a:r>
              <a:rPr lang="ja-JP" altLang="en-US" sz="1000" dirty="0" smtClean="0"/>
              <a:t>８</a:t>
            </a:r>
            <a:r>
              <a:rPr lang="ja-JP" altLang="en-US" sz="1000" dirty="0"/>
              <a:t>：</a:t>
            </a:r>
            <a:r>
              <a:rPr lang="en-US" altLang="ja-JP" sz="1000" dirty="0"/>
              <a:t>TOP</a:t>
            </a:r>
            <a:r>
              <a:rPr lang="ja-JP" altLang="en-US" sz="1000" dirty="0"/>
              <a:t>リンク修正　レースブラック</a:t>
            </a:r>
            <a:r>
              <a:rPr lang="en-US" altLang="ja-JP" sz="1000" dirty="0" smtClean="0"/>
              <a:t>→</a:t>
            </a:r>
          </a:p>
          <a:p>
            <a:r>
              <a:rPr lang="en-US" altLang="ja-JP" sz="1000" dirty="0" smtClean="0"/>
              <a:t>       </a:t>
            </a:r>
            <a:r>
              <a:rPr lang="ja-JP" altLang="en-US" sz="1000" dirty="0" smtClean="0"/>
              <a:t>カタログ</a:t>
            </a:r>
            <a:r>
              <a:rPr lang="en-US" altLang="ja-JP" sz="1000" dirty="0"/>
              <a:t>PDF</a:t>
            </a:r>
            <a:r>
              <a:rPr lang="ja-JP" altLang="en-US" sz="1000" dirty="0"/>
              <a:t>（添付）のブラックレーシングページが表示</a:t>
            </a:r>
            <a:endParaRPr kumimoji="1" lang="ja-JP" altLang="en-US" sz="1000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2616200" y="1016000"/>
            <a:ext cx="1714500" cy="3048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2705100" y="1612900"/>
            <a:ext cx="2035335" cy="9271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V="1">
            <a:off x="2527300" y="889000"/>
            <a:ext cx="2213135" cy="4318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図 4" descr="スクリーンショット 2015-05-28 1.49.1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92" y="2540000"/>
            <a:ext cx="1664919" cy="1185624"/>
          </a:xfrm>
          <a:prstGeom prst="rect">
            <a:avLst/>
          </a:prstGeom>
        </p:spPr>
      </p:pic>
      <p:cxnSp>
        <p:nvCxnSpPr>
          <p:cNvPr id="23" name="直線矢印コネクタ 22"/>
          <p:cNvCxnSpPr/>
          <p:nvPr/>
        </p:nvCxnSpPr>
        <p:spPr>
          <a:xfrm flipH="1">
            <a:off x="2031711" y="2679700"/>
            <a:ext cx="2708725" cy="330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 flipV="1">
            <a:off x="3200400" y="3806348"/>
            <a:ext cx="4140200" cy="2824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正方形/長方形 32"/>
          <p:cNvSpPr/>
          <p:nvPr/>
        </p:nvSpPr>
        <p:spPr>
          <a:xfrm>
            <a:off x="4495800" y="3319065"/>
            <a:ext cx="1384300" cy="520700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/>
          <p:cNvSpPr/>
          <p:nvPr/>
        </p:nvSpPr>
        <p:spPr>
          <a:xfrm>
            <a:off x="5880100" y="2749550"/>
            <a:ext cx="1295400" cy="520700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直線コネクタ 29"/>
          <p:cNvCxnSpPr>
            <a:endCxn id="33" idx="1"/>
          </p:cNvCxnSpPr>
          <p:nvPr/>
        </p:nvCxnSpPr>
        <p:spPr>
          <a:xfrm flipV="1">
            <a:off x="2832100" y="3579415"/>
            <a:ext cx="1663700" cy="92173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 flipH="1">
            <a:off x="5626100" y="3048000"/>
            <a:ext cx="406400" cy="44450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H="1">
            <a:off x="2138808" y="3579415"/>
            <a:ext cx="3004692" cy="27578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01326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</Words>
  <Application>Microsoft Macintosh PowerPoint</Application>
  <PresentationFormat>画面に合わせる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ユーザー</dc:creator>
  <cp:lastModifiedBy>Microsoft Office ユーザー</cp:lastModifiedBy>
  <cp:revision>2</cp:revision>
  <dcterms:created xsi:type="dcterms:W3CDTF">2015-05-27T16:55:23Z</dcterms:created>
  <dcterms:modified xsi:type="dcterms:W3CDTF">2015-05-27T17:13:59Z</dcterms:modified>
</cp:coreProperties>
</file>